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72" y="3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8408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7028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9259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6773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302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9562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2745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6455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1982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1840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9254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BF2E3-135B-4F6B-A23D-E5AD319598DA}" type="datetimeFigureOut">
              <a:rPr lang="ru-RU" smtClean="0"/>
              <a:t>22.11.2014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05366-EA12-4DEB-88F8-8917974122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1372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tatic.panoramio.com/photos/large/513205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45389"/>
            <a:ext cx="12192000" cy="813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3115250" y="379410"/>
            <a:ext cx="5961505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6600" b="1" cap="none" spc="0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Опустелювання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943" y="5857336"/>
            <a:ext cx="12120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Підготував студент групи КВ-32 Сидоренко </a:t>
            </a:r>
            <a:r>
              <a:rPr lang="uk-UA" sz="28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Владсилав</a:t>
            </a:r>
            <a:endParaRPr lang="ru-RU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429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Причини </a:t>
            </a:r>
            <a:r>
              <a:rPr lang="ru-RU" sz="5400" b="1" cap="none" spc="0" dirty="0" err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опустелювання</a:t>
            </a:r>
            <a:r>
              <a:rPr lang="ru-RU" sz="5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:</a:t>
            </a:r>
            <a:endParaRPr lang="ru-RU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621766"/>
            <a:ext cx="12192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Водний дефіцит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Тривала посуха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Кліматична </a:t>
            </a:r>
            <a:r>
              <a:rPr lang="uk-UA" sz="32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аридизація</a:t>
            </a:r>
            <a:endParaRPr lang="uk-UA" sz="3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Збільшення поголів’я </a:t>
            </a:r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худоби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Вирубка </a:t>
            </a:r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лісів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Соленакопичення</a:t>
            </a:r>
            <a:endParaRPr lang="uk-UA" sz="3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Вітряний клімат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Низький рівень </a:t>
            </a:r>
            <a:r>
              <a:rPr lang="uk-UA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грунтових</a:t>
            </a:r>
            <a:r>
              <a:rPr lang="uk-UA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вод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Помилки у веденні сільського господарства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52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cap="none" spc="50" dirty="0" err="1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Способи</a:t>
            </a:r>
            <a:r>
              <a:rPr lang="ru-RU" sz="54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ru-RU" sz="5400" b="1" cap="none" spc="50" dirty="0" err="1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ліквідації</a:t>
            </a:r>
            <a:r>
              <a:rPr lang="ru-RU" sz="54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ru-RU" sz="5400" b="1" cap="none" spc="50" dirty="0" err="1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опустелювання</a:t>
            </a:r>
            <a:endParaRPr lang="ru-RU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5440" y="1524000"/>
            <a:ext cx="1184330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Меліорація пасовищ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sz="3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Рекультуризація</a:t>
            </a:r>
            <a:endParaRPr lang="uk-UA" sz="36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Змінення напряму оранки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Агромеліорація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Будівництво протиерозійних гідротехнічних</a:t>
            </a:r>
          </a:p>
          <a:p>
            <a:r>
              <a:rPr lang="uk-UA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споруд</a:t>
            </a:r>
            <a:endParaRPr lang="ru-RU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33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194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450040"/>
              </p:ext>
            </p:extLst>
          </p:nvPr>
        </p:nvGraphicFramePr>
        <p:xfrm>
          <a:off x="0" y="0"/>
          <a:ext cx="12191999" cy="685800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4958511"/>
                <a:gridCol w="1336031"/>
                <a:gridCol w="1483682"/>
                <a:gridCol w="1483682"/>
                <a:gridCol w="1483682"/>
                <a:gridCol w="1446411"/>
              </a:tblGrid>
              <a:tr h="4834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b="1" dirty="0">
                          <a:effectLst/>
                          <a:latin typeface="+mj-lt"/>
                        </a:rPr>
                        <a:t>Заходи з охорони земель</a:t>
                      </a:r>
                      <a:endParaRPr lang="ru-RU" sz="2000" b="1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2007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2008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2009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2010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2011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98937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b="1" dirty="0">
                          <a:effectLst/>
                          <a:latin typeface="+mj-lt"/>
                        </a:rPr>
                        <a:t>Будівництво протиерозійних гідротехнічних споруд:</a:t>
                      </a:r>
                      <a:endParaRPr lang="ru-RU" sz="2000" b="1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dirty="0">
                          <a:effectLst/>
                          <a:latin typeface="+mj-lt"/>
                        </a:rPr>
                        <a:t> </a:t>
                      </a:r>
                      <a:endParaRPr lang="ru-RU" sz="2000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 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 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 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 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834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b="1" dirty="0">
                          <a:effectLst/>
                          <a:latin typeface="+mj-lt"/>
                        </a:rPr>
                        <a:t>вали, вали-канави, км</a:t>
                      </a:r>
                      <a:endParaRPr lang="ru-RU" sz="2000" b="1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7,3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8,0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0,5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4,1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2,9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834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b="1" dirty="0">
                          <a:effectLst/>
                          <a:latin typeface="+mj-lt"/>
                        </a:rPr>
                        <a:t>вали-тераси, км</a:t>
                      </a:r>
                      <a:endParaRPr lang="ru-RU" sz="2000" b="1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2,4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2,3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0,7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0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0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834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b="1" dirty="0">
                          <a:effectLst/>
                          <a:latin typeface="+mj-lt"/>
                        </a:rPr>
                        <a:t>вали-дороги, км</a:t>
                      </a:r>
                      <a:endParaRPr lang="ru-RU" sz="2000" b="1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dirty="0">
                          <a:effectLst/>
                          <a:latin typeface="+mj-lt"/>
                        </a:rPr>
                        <a:t>1,3</a:t>
                      </a:r>
                      <a:endParaRPr lang="ru-RU" sz="2000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1,1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2,5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0,1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0,2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834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b="1">
                          <a:effectLst/>
                          <a:latin typeface="+mj-lt"/>
                        </a:rPr>
                        <a:t>протиерозійні ставки, га</a:t>
                      </a:r>
                      <a:endParaRPr lang="ru-RU" sz="2000" b="1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2,0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dirty="0">
                          <a:effectLst/>
                          <a:latin typeface="+mj-lt"/>
                        </a:rPr>
                        <a:t>1,8</a:t>
                      </a:r>
                      <a:endParaRPr lang="ru-RU" sz="2000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0,0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6,6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6,7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834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b="1">
                          <a:effectLst/>
                          <a:latin typeface="+mj-lt"/>
                        </a:rPr>
                        <a:t>водоскидні споруди, шт. (?)</a:t>
                      </a:r>
                      <a:endParaRPr lang="ru-RU" sz="2000" b="1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1,0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dirty="0">
                          <a:effectLst/>
                          <a:latin typeface="+mj-lt"/>
                        </a:rPr>
                        <a:t>1,6</a:t>
                      </a:r>
                      <a:endParaRPr lang="ru-RU" sz="2000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9,0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12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8,0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834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b="1">
                          <a:effectLst/>
                          <a:latin typeface="+mj-lt"/>
                        </a:rPr>
                        <a:t>берегоукріплення, км</a:t>
                      </a:r>
                      <a:endParaRPr lang="ru-RU" sz="2000" b="1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4,2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1,2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dirty="0">
                          <a:effectLst/>
                          <a:latin typeface="+mj-lt"/>
                        </a:rPr>
                        <a:t>7,6</a:t>
                      </a:r>
                      <a:endParaRPr lang="ru-RU" sz="2000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4,3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7,1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149532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b="1" dirty="0">
                          <a:effectLst/>
                          <a:latin typeface="+mj-lt"/>
                        </a:rPr>
                        <a:t>Залуження сильно деградованої і забрудненої шкідливими речовинами ріллі, га</a:t>
                      </a:r>
                      <a:endParaRPr lang="ru-RU" sz="2000" b="1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dirty="0">
                          <a:effectLst/>
                          <a:latin typeface="+mj-lt"/>
                        </a:rPr>
                        <a:t>6212,3</a:t>
                      </a:r>
                      <a:endParaRPr lang="ru-RU" sz="2000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6021,8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dirty="0">
                          <a:effectLst/>
                          <a:latin typeface="+mj-lt"/>
                        </a:rPr>
                        <a:t>3805,9</a:t>
                      </a:r>
                      <a:endParaRPr lang="ru-RU" sz="2000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dirty="0">
                          <a:effectLst/>
                          <a:latin typeface="+mj-lt"/>
                        </a:rPr>
                        <a:t>1015,2</a:t>
                      </a:r>
                      <a:endParaRPr lang="ru-RU" sz="2000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dirty="0">
                          <a:effectLst/>
                          <a:latin typeface="+mj-lt"/>
                        </a:rPr>
                        <a:t>1383,0</a:t>
                      </a:r>
                      <a:endParaRPr lang="ru-RU" sz="2000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98937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b="1" dirty="0">
                          <a:effectLst/>
                          <a:latin typeface="+mj-lt"/>
                        </a:rPr>
                        <a:t>Рекультивація порушених земель, тис. га</a:t>
                      </a:r>
                      <a:endParaRPr lang="ru-RU" sz="2000" b="1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1,2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1,6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>
                          <a:effectLst/>
                          <a:latin typeface="+mj-lt"/>
                        </a:rPr>
                        <a:t>0,9</a:t>
                      </a:r>
                      <a:endParaRPr lang="ru-RU" sz="200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dirty="0">
                          <a:effectLst/>
                          <a:latin typeface="+mj-lt"/>
                        </a:rPr>
                        <a:t>0,5</a:t>
                      </a:r>
                      <a:endParaRPr lang="ru-RU" sz="2000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1600" dirty="0">
                          <a:effectLst/>
                          <a:latin typeface="+mj-lt"/>
                        </a:rPr>
                        <a:t>0,6</a:t>
                      </a:r>
                      <a:endParaRPr lang="ru-RU" sz="2000" dirty="0"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7560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006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1995"/>
          </a:xfrm>
        </p:spPr>
        <p:txBody>
          <a:bodyPr anchor="t">
            <a:normAutofit fontScale="90000"/>
          </a:bodyPr>
          <a:lstStyle/>
          <a:p>
            <a:r>
              <a:rPr lang="uk-UA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Список </a:t>
            </a:r>
            <a:r>
              <a:rPr lang="uk-UA" b="1" u="sng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використанної</a:t>
            </a:r>
            <a:r>
              <a:rPr lang="uk-UA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літератури:</a:t>
            </a:r>
            <a:r>
              <a:rPr lang="uk-U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uk-UA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838200" y="1485036"/>
            <a:ext cx="1124204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http://i-medic.com.ua/index.php?newsid=15885</a:t>
            </a:r>
            <a:endParaRPr lang="uk-UA" sz="3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http://ecotime.info/?p=1731</a:t>
            </a:r>
            <a:endParaRPr lang="uk-UA" sz="3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http://bibliofond.ru/view.aspx?id=703341#1</a:t>
            </a:r>
            <a:endParaRPr lang="uk-UA" sz="3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https://uk.wikipedia.org/wiki/%D0%A1%D0%BF%D1%83%D1%81%D1%82%D0%B5%D0%BB%D1%8E%D0%B2%D0%B0%D0%BD%D0%BD%D1%8F</a:t>
            </a:r>
            <a:endParaRPr lang="uk-UA" sz="3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Розширений п’ятирічний звіт про </a:t>
            </a:r>
            <a:r>
              <a:rPr lang="uk-UA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опустелювання</a:t>
            </a:r>
            <a:r>
              <a:rPr lang="uk-UA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та деградацію земель Міністерство екології та природних ресурсів України Київ 2012.</a:t>
            </a:r>
            <a:endParaRPr lang="ru-RU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7081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180</Words>
  <Application>Microsoft Office PowerPoint</Application>
  <PresentationFormat>Широкоэкранный</PresentationFormat>
  <Paragraphs>85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Список використанної літератури: 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Vlad Sydorenko</dc:creator>
  <cp:lastModifiedBy>Vlad Sydorenko</cp:lastModifiedBy>
  <cp:revision>6</cp:revision>
  <dcterms:created xsi:type="dcterms:W3CDTF">2014-11-22T19:23:06Z</dcterms:created>
  <dcterms:modified xsi:type="dcterms:W3CDTF">2014-11-22T20:27:36Z</dcterms:modified>
</cp:coreProperties>
</file>

<file path=docProps/thumbnail.jpeg>
</file>